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2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87600" y="2298700"/>
            <a:ext cx="196215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87600" y="7073900"/>
            <a:ext cx="196215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b="1"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2387600" y="6007100"/>
            <a:ext cx="19621500" cy="952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400"/>
              </a:spcBef>
              <a:buSzTx/>
              <a:buNone/>
              <a:defRPr sz="56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anoramic photo of two canoeists on a wide river with snowy mountains in the background"/>
          <p:cNvSpPr/>
          <p:nvPr>
            <p:ph type="pic" idx="21"/>
          </p:nvPr>
        </p:nvSpPr>
        <p:spPr>
          <a:xfrm>
            <a:off x="-47625" y="-2540000"/>
            <a:ext cx="24479250" cy="16319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anoramic photo of two canoeists on a wide river with snowy mountains in the background"/>
          <p:cNvSpPr/>
          <p:nvPr>
            <p:ph type="pic" idx="21"/>
          </p:nvPr>
        </p:nvSpPr>
        <p:spPr>
          <a:xfrm>
            <a:off x="2752725" y="-2489200"/>
            <a:ext cx="18840450" cy="12560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87600" y="9448800"/>
            <a:ext cx="196215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87600" y="11518900"/>
            <a:ext cx="19621500" cy="1714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87600" y="4533900"/>
            <a:ext cx="196215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d boat moored by a dock in a river with trees along the shoreline and a cloudy blue sky in the background"/>
          <p:cNvSpPr/>
          <p:nvPr>
            <p:ph type="pic" idx="21"/>
          </p:nvPr>
        </p:nvSpPr>
        <p:spPr>
          <a:xfrm>
            <a:off x="12407900" y="-2159000"/>
            <a:ext cx="10337800" cy="155067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790700" y="1066800"/>
            <a:ext cx="10007600" cy="56261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790700" y="7035800"/>
            <a:ext cx="10007600" cy="5626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0" algn="ctr">
              <a:spcBef>
                <a:spcPts val="0"/>
              </a:spcBef>
              <a:buSzTx/>
              <a:buNone/>
              <a:defRPr sz="4400"/>
            </a:lvl2pPr>
            <a:lvl3pPr marL="0" indent="0" algn="ctr">
              <a:spcBef>
                <a:spcPts val="0"/>
              </a:spcBef>
              <a:buSzTx/>
              <a:buNone/>
              <a:defRPr sz="4400"/>
            </a:lvl3pPr>
            <a:lvl4pPr marL="0" indent="0" algn="ctr">
              <a:spcBef>
                <a:spcPts val="0"/>
              </a:spcBef>
              <a:buSzTx/>
              <a:buNone/>
              <a:defRPr sz="4400"/>
            </a:lvl4pPr>
            <a:lvl5pPr marL="0" indent="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d boat moored by a dock in a river with trees along the shoreline and a cloudy blue sky in the background"/>
          <p:cNvSpPr/>
          <p:nvPr>
            <p:ph type="pic" idx="21"/>
          </p:nvPr>
        </p:nvSpPr>
        <p:spPr>
          <a:xfrm>
            <a:off x="12496800" y="-1485900"/>
            <a:ext cx="10193867" cy="15290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90700" y="3644900"/>
            <a:ext cx="10007600" cy="8839200"/>
          </a:xfrm>
          <a:prstGeom prst="rect">
            <a:avLst/>
          </a:prstGeom>
        </p:spPr>
        <p:txBody>
          <a:bodyPr/>
          <a:lstStyle>
            <a:lvl1pPr marL="431800" indent="-431800">
              <a:spcBef>
                <a:spcPts val="5300"/>
              </a:spcBef>
              <a:defRPr sz="3800"/>
            </a:lvl1pPr>
            <a:lvl2pPr marL="863600" indent="-431800">
              <a:spcBef>
                <a:spcPts val="5300"/>
              </a:spcBef>
              <a:defRPr sz="3800"/>
            </a:lvl2pPr>
            <a:lvl3pPr marL="1295400" indent="-431800">
              <a:spcBef>
                <a:spcPts val="5300"/>
              </a:spcBef>
              <a:defRPr sz="3800"/>
            </a:lvl3pPr>
            <a:lvl4pPr marL="1727200" indent="-431800">
              <a:spcBef>
                <a:spcPts val="5300"/>
              </a:spcBef>
              <a:defRPr sz="3800"/>
            </a:lvl4pPr>
            <a:lvl5pPr marL="2159000" indent="-431800">
              <a:spcBef>
                <a:spcPts val="5300"/>
              </a:spcBef>
              <a:defRPr sz="3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790700" y="1790700"/>
            <a:ext cx="20815300" cy="101473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Child looking through binoculars at a snowy mountain landscape"/>
          <p:cNvSpPr/>
          <p:nvPr>
            <p:ph type="pic" sz="half" idx="21"/>
          </p:nvPr>
        </p:nvSpPr>
        <p:spPr>
          <a:xfrm>
            <a:off x="12344400" y="7112000"/>
            <a:ext cx="10439400" cy="695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mall rocky island covered with grass and surrounded by ocean with blue sky in the background"/>
          <p:cNvSpPr/>
          <p:nvPr>
            <p:ph type="pic" sz="half" idx="22"/>
          </p:nvPr>
        </p:nvSpPr>
        <p:spPr>
          <a:xfrm>
            <a:off x="12407900" y="190500"/>
            <a:ext cx="10363200" cy="690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Red boat moored by a dock in a river with trees along the shoreline and a cloudy blue sky in the background"/>
          <p:cNvSpPr/>
          <p:nvPr>
            <p:ph type="pic" idx="23"/>
          </p:nvPr>
        </p:nvSpPr>
        <p:spPr>
          <a:xfrm>
            <a:off x="1583266" y="-1879600"/>
            <a:ext cx="10414001" cy="15621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90700" y="571500"/>
            <a:ext cx="20815300" cy="2984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90700" y="3644900"/>
            <a:ext cx="20815300" cy="883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55253" y="130048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09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19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828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438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0480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6576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2672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48768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486400" marR="0" indent="-6096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5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7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8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9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A0A52"/>
            </a:gs>
            <a:gs pos="100000">
              <a:srgbClr val="0042A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G_6509.jpeg" descr="IMG_6509.jpeg"/>
          <p:cNvPicPr>
            <a:picLocks noChangeAspect="1"/>
          </p:cNvPicPr>
          <p:nvPr/>
        </p:nvPicPr>
        <p:blipFill>
          <a:blip r:embed="rId2">
            <a:extLst/>
          </a:blip>
          <a:srcRect l="4091" t="0" r="2038" b="0"/>
          <a:stretch>
            <a:fillRect/>
          </a:stretch>
        </p:blipFill>
        <p:spPr>
          <a:xfrm>
            <a:off x="876591" y="779388"/>
            <a:ext cx="21780841" cy="1256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6508.jpeg" descr="IMG_6508.jpeg"/>
          <p:cNvPicPr>
            <a:picLocks noChangeAspect="1"/>
          </p:cNvPicPr>
          <p:nvPr/>
        </p:nvPicPr>
        <p:blipFill>
          <a:blip r:embed="rId3">
            <a:extLst/>
          </a:blip>
          <a:srcRect l="2952" t="16034" r="2952" b="10979"/>
          <a:stretch>
            <a:fillRect/>
          </a:stretch>
        </p:blipFill>
        <p:spPr>
          <a:xfrm>
            <a:off x="2015425" y="2408464"/>
            <a:ext cx="19930783" cy="77161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A0A52"/>
            </a:gs>
            <a:gs pos="100000">
              <a:srgbClr val="0042A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G_6509.jpeg" descr="IMG_6509.jpeg"/>
          <p:cNvPicPr>
            <a:picLocks noChangeAspect="1"/>
          </p:cNvPicPr>
          <p:nvPr/>
        </p:nvPicPr>
        <p:blipFill>
          <a:blip r:embed="rId2">
            <a:extLst/>
          </a:blip>
          <a:srcRect l="4091" t="0" r="2038" b="0"/>
          <a:stretch>
            <a:fillRect/>
          </a:stretch>
        </p:blipFill>
        <p:spPr>
          <a:xfrm>
            <a:off x="876591" y="779388"/>
            <a:ext cx="21780841" cy="1256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IMG_6495.jpeg" descr="IMG_649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23392" y="1138262"/>
            <a:ext cx="20087296" cy="11439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A0A52"/>
            </a:gs>
            <a:gs pos="100000">
              <a:srgbClr val="0042A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IMG_6509.jpeg" descr="IMG_6509.jpeg"/>
          <p:cNvPicPr>
            <a:picLocks noChangeAspect="1"/>
          </p:cNvPicPr>
          <p:nvPr/>
        </p:nvPicPr>
        <p:blipFill>
          <a:blip r:embed="rId2">
            <a:extLst/>
          </a:blip>
          <a:srcRect l="4091" t="0" r="2038" b="0"/>
          <a:stretch>
            <a:fillRect/>
          </a:stretch>
        </p:blipFill>
        <p:spPr>
          <a:xfrm>
            <a:off x="876591" y="779388"/>
            <a:ext cx="21780841" cy="1256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G_6496.jpeg" descr="IMG_6496.jpeg"/>
          <p:cNvPicPr>
            <a:picLocks noChangeAspect="1"/>
          </p:cNvPicPr>
          <p:nvPr/>
        </p:nvPicPr>
        <p:blipFill>
          <a:blip r:embed="rId3">
            <a:extLst/>
          </a:blip>
          <a:srcRect l="0" t="12115" r="0" b="0"/>
          <a:stretch>
            <a:fillRect/>
          </a:stretch>
        </p:blipFill>
        <p:spPr>
          <a:xfrm>
            <a:off x="1849923" y="1677005"/>
            <a:ext cx="20207963" cy="110403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A0A52"/>
            </a:gs>
            <a:gs pos="100000">
              <a:srgbClr val="0042A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G_6509.jpeg" descr="IMG_6509.jpeg"/>
          <p:cNvPicPr>
            <a:picLocks noChangeAspect="1"/>
          </p:cNvPicPr>
          <p:nvPr/>
        </p:nvPicPr>
        <p:blipFill>
          <a:blip r:embed="rId2">
            <a:extLst/>
          </a:blip>
          <a:srcRect l="4091" t="0" r="2038" b="0"/>
          <a:stretch>
            <a:fillRect/>
          </a:stretch>
        </p:blipFill>
        <p:spPr>
          <a:xfrm>
            <a:off x="876591" y="779388"/>
            <a:ext cx="21780841" cy="1256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G_6498.jpeg" descr="IMG_6498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39476" y="1142333"/>
            <a:ext cx="20534322" cy="117699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A0A52"/>
            </a:gs>
            <a:gs pos="100000">
              <a:srgbClr val="0042A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IMG_6509.jpeg" descr="IMG_6509.jpeg"/>
          <p:cNvPicPr>
            <a:picLocks noChangeAspect="1"/>
          </p:cNvPicPr>
          <p:nvPr/>
        </p:nvPicPr>
        <p:blipFill>
          <a:blip r:embed="rId2">
            <a:extLst/>
          </a:blip>
          <a:srcRect l="4091" t="0" r="2038" b="0"/>
          <a:stretch>
            <a:fillRect/>
          </a:stretch>
        </p:blipFill>
        <p:spPr>
          <a:xfrm>
            <a:off x="876591" y="779388"/>
            <a:ext cx="21780841" cy="1256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IMG_6500.jpeg" descr="IMG_6500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2083130" y="1899588"/>
            <a:ext cx="19367657" cy="110171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A0A52"/>
            </a:gs>
            <a:gs pos="100000">
              <a:srgbClr val="0042A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IMG_6509.jpeg" descr="IMG_6509.jpeg"/>
          <p:cNvPicPr>
            <a:picLocks noChangeAspect="1"/>
          </p:cNvPicPr>
          <p:nvPr/>
        </p:nvPicPr>
        <p:blipFill>
          <a:blip r:embed="rId2">
            <a:extLst/>
          </a:blip>
          <a:srcRect l="4091" t="0" r="2038" b="0"/>
          <a:stretch>
            <a:fillRect/>
          </a:stretch>
        </p:blipFill>
        <p:spPr>
          <a:xfrm>
            <a:off x="876591" y="779388"/>
            <a:ext cx="21780841" cy="1256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G_6505.jpeg" descr="IMG_6505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1656" y="1261270"/>
            <a:ext cx="20550768" cy="11193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A0A52"/>
            </a:gs>
            <a:gs pos="100000">
              <a:srgbClr val="0042A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IMG_6509.jpeg" descr="IMG_6509.jpeg"/>
          <p:cNvPicPr>
            <a:picLocks noChangeAspect="1"/>
          </p:cNvPicPr>
          <p:nvPr/>
        </p:nvPicPr>
        <p:blipFill>
          <a:blip r:embed="rId2">
            <a:extLst/>
          </a:blip>
          <a:srcRect l="4091" t="0" r="2038" b="0"/>
          <a:stretch>
            <a:fillRect/>
          </a:stretch>
        </p:blipFill>
        <p:spPr>
          <a:xfrm>
            <a:off x="876591" y="779388"/>
            <a:ext cx="21780841" cy="1256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IMG_6506.jpeg" descr="IMG_6506.jpe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1832550" y="1200055"/>
            <a:ext cx="20059098" cy="11723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gradFill flip="none" rotWithShape="1">
          <a:gsLst>
            <a:gs pos="0">
              <a:srgbClr val="1A0A52"/>
            </a:gs>
            <a:gs pos="100000">
              <a:srgbClr val="0042A9"/>
            </a:gs>
          </a:gsLst>
          <a:lin ang="5400000" scaled="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IMG_6509.jpeg" descr="IMG_6509.jpeg"/>
          <p:cNvPicPr>
            <a:picLocks noChangeAspect="1"/>
          </p:cNvPicPr>
          <p:nvPr/>
        </p:nvPicPr>
        <p:blipFill>
          <a:blip r:embed="rId2">
            <a:extLst/>
          </a:blip>
          <a:srcRect l="4091" t="0" r="2038" b="0"/>
          <a:stretch>
            <a:fillRect/>
          </a:stretch>
        </p:blipFill>
        <p:spPr>
          <a:xfrm>
            <a:off x="876591" y="779388"/>
            <a:ext cx="21780841" cy="125649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IMG_6507.jpeg" descr="IMG_6507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15190" y="1402196"/>
            <a:ext cx="19303700" cy="113194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  <a:effectStyle>
          <a:effectLst>
            <a:outerShdw sx="100000" sy="100000" kx="0" ky="0" algn="b" rotWithShape="0" blurRad="76200" dist="0" dir="1890000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sx="100000" sy="100000" kx="0" ky="0" algn="b" rotWithShape="0" blurRad="76200" dist="0" dir="1890000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23998" dir="270000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